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01434"/>
            <a:ext cx="7366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Cursor AI 助手实战培训指南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本指南将帮助您掌握Cursor AI助手的使用技巧，提高开发效率。我们将从基础入门到实战应用，全面介绍Cursor的强大功能。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495585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4931331"/>
            <a:ext cx="17699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9C9C0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作者：发明 李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结语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53849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Cursor AI是强大的开发助手，但需要开发者合理使用，将其作为提升开发效率的工具，而不是完全依赖的对象。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808"/>
            <a:ext cx="30480" cy="873204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6258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在实际使用中，要结合项目具体情况和团队实践经验，灵活运用各项功能。持续学习和实践将帮助您更好地掌握Cursor AI，提高开发效率。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Cursor基础入门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5479852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Cursor简介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基于VS Code构建的现代化代码编辑器，集成AI能力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5357813" y="5479852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基本功能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AI聊天助手、代码生成、代码解释、代码重构、智能补全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9781580" y="5479852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配置文件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.cursorignore和.cursorindexingignore用于控制文件忽略和索引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Cursor使用技巧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高效快捷键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Ctrl+K打开AI聊天窗口，Ctrl+L解释代码，Ctrl+I改进代码，Ctrl+J生成代码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AI提示词技巧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使用模板，保持具体明确，分步引导，提供上下文，指定技术栈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项目管理技巧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项目分区索引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对大型项目进行分区，只索引当前工作模块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1863" y="3161943"/>
            <a:ext cx="1289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增量索引策略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随项目推进逐步调整索引范围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27018" y="3550444"/>
            <a:ext cx="1905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索引优先级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优先索引重要源代码，延后索引测试代码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39112" y="5776317"/>
            <a:ext cx="1893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团队协作配置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共享配置文件，标准化提示词，集成代码规范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12644" y="5387816"/>
            <a:ext cx="1905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单元测试生成实战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打开源代码文件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选择需要测试的类或方法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使用AI生成测试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在Chat窗口请求生成单元测试，覆盖多种场景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审查测试代码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检查生成的测试用例，确保覆盖率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调整优化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根据实际需求调整测试用例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代码升级迁移实战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扫描兼容性问题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使用AI识别JDK升级可能存在的问题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针对性解决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请求AI帮助升级特定代码段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处理常见问题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替换废弃API，适配模块化系统，利用新特性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全面测试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确保升级后的代码功能正常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接口代码生成实战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18015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7" name="Text 4"/>
          <p:cNvSpPr/>
          <p:nvPr/>
        </p:nvSpPr>
        <p:spPr>
          <a:xfrm>
            <a:off x="6542961" y="2025253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准备接口文档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0232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整理Swagger/OpenAPI格式的接口描述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371391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506051" y="3559016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请求AI生成代码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393608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在Chat中粘贴接口文档，要求生成对应代码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52476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6506647" y="5092779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生成关键组件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546985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包括Controller、Service、数据模型等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845022" y="678144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55553"/>
          </a:solidFill>
          <a:ln/>
        </p:spPr>
      </p:sp>
      <p:sp>
        <p:nvSpPr>
          <p:cNvPr id="21" name="Shape 18"/>
          <p:cNvSpPr/>
          <p:nvPr/>
        </p:nvSpPr>
        <p:spPr>
          <a:xfrm>
            <a:off x="636520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22" name="Text 19"/>
          <p:cNvSpPr/>
          <p:nvPr/>
        </p:nvSpPr>
        <p:spPr>
          <a:xfrm>
            <a:off x="6506051" y="6626543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7867888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代码优化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867888" y="70036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添加参数验证、错误处理、文档注释等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源码阅读分析实战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获取代码概览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请求AI分析项目整体架构和主要模块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理解具体实现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针对特定代码段请求详细解释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可视化分析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利用AI生成代码结构图和关键流程图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设计模式识别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请求AI识别代码中使用的设计模式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功能代码生成实战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9903" y="2585680"/>
            <a:ext cx="1289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描述业务需求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2947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详细说明功能要求和技术规范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9185" y="3787378"/>
            <a:ext cx="1905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AI生成基础代码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2947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包括基础框架和主要业务逻辑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9781" y="5151001"/>
            <a:ext cx="1893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2720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完善细节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2720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添加异常处理、日志记录等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55553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59066" y="6514624"/>
            <a:ext cx="1905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代码质量保证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6272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进行规范检查、单元测试、性能优化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2025-02-25T12:28:10Z</dcterms:created>
  <dcterms:modified xsi:type="dcterms:W3CDTF">2025-02-25T12:28:10Z</dcterms:modified>
</cp:coreProperties>
</file>